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22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02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8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94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2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92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8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53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87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7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83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BA0BDF-0A58-734B-AD32-732D97F79A33}" type="datetimeFigureOut">
              <a:rPr lang="es-ES" smtClean="0"/>
              <a:t>2/4/25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317B5-AC9E-D247-A9D1-A3BC32D14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16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E1D7F9FD-6A55-8D67-9A04-EF979A5DD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055B0B-2675-ABC9-D8AB-3806DD4839F1}"/>
              </a:ext>
            </a:extLst>
          </p:cNvPr>
          <p:cNvSpPr txBox="1"/>
          <p:nvPr/>
        </p:nvSpPr>
        <p:spPr>
          <a:xfrm>
            <a:off x="556591" y="3824577"/>
            <a:ext cx="8014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/>
              <a:t>Espai</a:t>
            </a:r>
            <a:r>
              <a:rPr lang="es-ES" sz="1400" dirty="0"/>
              <a:t> per </a:t>
            </a:r>
            <a:r>
              <a:rPr lang="es-ES" sz="1400" dirty="0" err="1"/>
              <a:t>text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87236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E13D43DC-AA08-1607-925D-9B4F87A56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85067"/>
          <a:stretch/>
        </p:blipFill>
        <p:spPr>
          <a:xfrm>
            <a:off x="0" y="-1"/>
            <a:ext cx="9144000" cy="768097"/>
          </a:xfrm>
        </p:spPr>
      </p:pic>
    </p:spTree>
    <p:extLst>
      <p:ext uri="{BB962C8B-B14F-4D97-AF65-F5344CB8AC3E}">
        <p14:creationId xmlns:p14="http://schemas.microsoft.com/office/powerpoint/2010/main" val="1291769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</Words>
  <Application>Microsoft Macintosh PowerPoint</Application>
  <PresentationFormat>Presentación en pantalla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GERARD GARCIA AMETLLER</dc:creator>
  <cp:lastModifiedBy>GERARD GARCIA AMETLLER</cp:lastModifiedBy>
  <cp:revision>1</cp:revision>
  <dcterms:created xsi:type="dcterms:W3CDTF">2025-04-02T07:12:22Z</dcterms:created>
  <dcterms:modified xsi:type="dcterms:W3CDTF">2025-04-02T07:16:43Z</dcterms:modified>
</cp:coreProperties>
</file>